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95" r:id="rId1"/>
    <p:sldMasterId id="2147484521" r:id="rId2"/>
  </p:sldMasterIdLst>
  <p:notesMasterIdLst>
    <p:notesMasterId r:id="rId16"/>
  </p:notesMasterIdLst>
  <p:sldIdLst>
    <p:sldId id="282" r:id="rId3"/>
    <p:sldId id="281" r:id="rId4"/>
    <p:sldId id="283" r:id="rId5"/>
    <p:sldId id="262" r:id="rId6"/>
    <p:sldId id="264" r:id="rId7"/>
    <p:sldId id="277" r:id="rId8"/>
    <p:sldId id="284" r:id="rId9"/>
    <p:sldId id="278" r:id="rId10"/>
    <p:sldId id="285" r:id="rId11"/>
    <p:sldId id="279" r:id="rId12"/>
    <p:sldId id="280" r:id="rId13"/>
    <p:sldId id="286" r:id="rId14"/>
    <p:sldId id="266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0A6FC"/>
    <a:srgbClr val="FF3300"/>
    <a:srgbClr val="0000FF"/>
    <a:srgbClr val="008000"/>
    <a:srgbClr val="000099"/>
    <a:srgbClr val="000066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 autoAdjust="0"/>
    <p:restoredTop sz="94660" autoAdjust="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F2619-0EE8-432E-AFF2-D69EE3B70708}" type="datetimeFigureOut">
              <a:rPr lang="ru-RU" smtClean="0"/>
              <a:pPr/>
              <a:t>26.08.2018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779FB-7D79-4311-AA60-E3064837F9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364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779FB-7D79-4311-AA60-E3064837F96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100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8E078-0ADA-4867-B216-30902646E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78948-CB85-4D43-BEBB-4D6974272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DE6E-AD4B-4D2B-AC3A-882172E85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2038" y="1766888"/>
            <a:ext cx="7769225" cy="4113212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9C72E-AE8E-47A4-9AA9-20223C726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8E078-0ADA-4867-B216-30902646EA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9D081-5CB4-4C1C-B15B-B4CDE1B8D9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EA9EF-4E58-48B4-8A00-5134EEF663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6D771-62E5-4DE0-8134-40C0B2BE23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93692-6B9A-4F31-AAE0-A52291B44B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DCF2E-EB82-4ED4-BDE8-95B7D88D93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EDB65-9DCC-40A8-83EC-B50E20B368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9D081-5CB4-4C1C-B15B-B4CDE1B8D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5662E-A98D-4F26-BB1B-E088B10B7C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8A5CC-0E5B-4071-98EC-F16F074FF2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78948-CB85-4D43-BEBB-4D69742723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EDE6E-AD4B-4D2B-AC3A-882172E85C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EA9EF-4E58-48B4-8A00-5134EEF66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6D771-62E5-4DE0-8134-40C0B2BE2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93692-6B9A-4F31-AAE0-A52291B44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DCF2E-EB82-4ED4-BDE8-95B7D88D9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EDB65-9DCC-40A8-83EC-B50E20B36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662E-A98D-4F26-BB1B-E088B10B7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8A5CC-0E5B-4071-98EC-F16F074FF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807415-95B1-4C63-840E-92E9218AA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  <p:sldLayoutId id="2147484520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9807415-95B1-4C63-840E-92E9218AAA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2" r:id="rId1"/>
    <p:sldLayoutId id="2147484523" r:id="rId2"/>
    <p:sldLayoutId id="2147484524" r:id="rId3"/>
    <p:sldLayoutId id="2147484525" r:id="rId4"/>
    <p:sldLayoutId id="2147484526" r:id="rId5"/>
    <p:sldLayoutId id="2147484527" r:id="rId6"/>
    <p:sldLayoutId id="2147484528" r:id="rId7"/>
    <p:sldLayoutId id="2147484529" r:id="rId8"/>
    <p:sldLayoutId id="2147484530" r:id="rId9"/>
    <p:sldLayoutId id="2147484531" r:id="rId10"/>
    <p:sldLayoutId id="214748453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rezentacii.com/shablony-powerpoint/1075-shablon-dlya-detskih-prezentaciy.html" TargetMode="External"/><Relationship Id="rId2" Type="http://schemas.openxmlformats.org/officeDocument/2006/relationships/hyperlink" Target="http://www.clipartov.net/show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2411760" y="1004719"/>
            <a:ext cx="595840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Трэнажор</a:t>
            </a:r>
            <a:r>
              <a:rPr lang="ru-RU" sz="2000" b="1" dirty="0" smtClean="0">
                <a:solidFill>
                  <a:srgbClr val="FF0000"/>
                </a:solidFill>
                <a:latin typeface="Calibri"/>
                <a:cs typeface="Arial" charset="0"/>
              </a:rPr>
              <a:t> па </a:t>
            </a:r>
            <a:r>
              <a:rPr lang="ru-RU" sz="2000" b="1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беларускай</a:t>
            </a:r>
            <a:r>
              <a:rPr lang="ru-RU" sz="2000" b="1" dirty="0" smtClean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мове</a:t>
            </a:r>
            <a:endParaRPr lang="ru-RU" sz="2000" b="1" dirty="0" smtClean="0">
              <a:solidFill>
                <a:srgbClr val="FF0000"/>
              </a:solidFill>
              <a:latin typeface="Calibri"/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be-BY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Правапіс </a:t>
            </a:r>
            <a:r>
              <a:rPr lang="be-BY" sz="6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галосных </a:t>
            </a:r>
            <a:r>
              <a:rPr lang="be-BY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  <a:r>
              <a:rPr lang="be-BY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be-BY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ё</a:t>
            </a:r>
            <a:r>
              <a:rPr lang="be-BY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be-BY" sz="6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be-BY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</a:t>
            </a:r>
            <a:endParaRPr lang="be-BY" sz="6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endParaRPr lang="be-BY" sz="6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endParaRPr lang="be-BY" sz="4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Документы Ирэн\Мои рисунки\Оформление презентаций\Рамки\Винни-Пух - рамки\det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4214813" y="4214813"/>
            <a:ext cx="43576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 err="1">
                <a:solidFill>
                  <a:srgbClr val="FF0000"/>
                </a:solidFill>
                <a:latin typeface="+mj-lt"/>
                <a:cs typeface="Arial" charset="0"/>
              </a:rPr>
              <a:t>выб</a:t>
            </a:r>
            <a:r>
              <a:rPr lang="ru-RU" sz="9600" b="1" dirty="0">
                <a:solidFill>
                  <a:srgbClr val="FF0000"/>
                </a:solidFill>
                <a:latin typeface="+mj-lt"/>
                <a:cs typeface="Arial" charset="0"/>
              </a:rPr>
              <a:t>..г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885950"/>
            <a:ext cx="20732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1971675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2143116"/>
            <a:ext cx="851516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50800"/>
                <a:solidFill>
                  <a:srgbClr val="008000"/>
                </a:solidFill>
                <a:latin typeface="+mn-lt"/>
              </a:rPr>
              <a:t>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2000240"/>
            <a:ext cx="73129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50800"/>
                <a:solidFill>
                  <a:srgbClr val="008000"/>
                </a:solidFill>
                <a:latin typeface="+mn-lt"/>
              </a:rPr>
              <a:t>е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363482" y="6314759"/>
            <a:ext cx="792088" cy="548680"/>
          </a:xfrm>
          <a:prstGeom prst="actionButtonForwardNex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2322E-6 L -0.00642 0.32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Документы Ирэн\Мои рисунки\Оформление презентаций\Рамки\Винни-Пух - рамки\det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4214813" y="4214813"/>
            <a:ext cx="43576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>
                <a:solidFill>
                  <a:srgbClr val="FF0000"/>
                </a:solidFill>
                <a:latin typeface="+mj-lt"/>
                <a:cs typeface="Arial" charset="0"/>
              </a:rPr>
              <a:t>б..роза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885950"/>
            <a:ext cx="20732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1971675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2143116"/>
            <a:ext cx="73129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50800"/>
                <a:solidFill>
                  <a:srgbClr val="008000"/>
                </a:solidFill>
                <a:latin typeface="+mn-lt"/>
              </a:rPr>
              <a:t>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2000240"/>
            <a:ext cx="851516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50800"/>
                <a:solidFill>
                  <a:srgbClr val="008000"/>
                </a:solidFill>
                <a:latin typeface="+mn-lt"/>
              </a:rPr>
              <a:t>я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396130" y="6453336"/>
            <a:ext cx="747870" cy="404664"/>
          </a:xfrm>
          <a:prstGeom prst="actionButtonForwardNex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2322E-6 L -0.20191 0.31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40768"/>
            <a:ext cx="8064896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://www.clipartov.net/show</a:t>
            </a:r>
            <a:endParaRPr lang="ru-RU" dirty="0"/>
          </a:p>
          <a:p>
            <a:r>
              <a:rPr lang="en-US" dirty="0"/>
              <a:t>http://lisyonok.ucoz.ru/load/5-1-0-83</a:t>
            </a:r>
            <a:endParaRPr lang="ru-RU" dirty="0"/>
          </a:p>
          <a:p>
            <a:r>
              <a:rPr lang="en-US" dirty="0" smtClean="0">
                <a:hlinkClick r:id="rId3"/>
              </a:rPr>
              <a:t>http://prezentacii.com/shablony-powerpoint/1075-shablon-dlya-detskih-prezentaciy.html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Крыніцы</a:t>
            </a:r>
            <a:r>
              <a:rPr lang="ru-RU" dirty="0"/>
              <a:t> </a:t>
            </a:r>
            <a:r>
              <a:rPr lang="ru-RU" dirty="0" err="1"/>
              <a:t>ілюстрацый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6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1403350" y="476250"/>
            <a:ext cx="7489825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defRPr/>
            </a:pPr>
            <a:endParaRPr lang="be-BY" sz="2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spcBef>
                <a:spcPct val="0"/>
              </a:spcBef>
              <a:defRPr/>
            </a:pPr>
            <a:endParaRPr lang="be-BY" sz="2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be-BY" sz="7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Жадаем поспехаў!</a:t>
            </a:r>
          </a:p>
          <a:p>
            <a:pPr>
              <a:spcBef>
                <a:spcPct val="0"/>
              </a:spcBef>
              <a:defRPr/>
            </a:pPr>
            <a:endParaRPr lang="be-BY" sz="44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endParaRPr lang="be-BY" sz="44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endParaRPr lang="be-BY" sz="40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spcBef>
                <a:spcPct val="0"/>
              </a:spcBef>
              <a:defRPr/>
            </a:pPr>
            <a:r>
              <a:rPr lang="be-BY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</a:p>
          <a:p>
            <a:pPr algn="l">
              <a:spcBef>
                <a:spcPct val="0"/>
              </a:spcBef>
              <a:defRPr/>
            </a:pPr>
            <a:r>
              <a:rPr lang="be-BY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  <a:p>
            <a:pPr algn="l">
              <a:spcBef>
                <a:spcPct val="0"/>
              </a:spcBef>
              <a:defRPr/>
            </a:pPr>
            <a:r>
              <a:rPr lang="be-BY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</a:t>
            </a:r>
            <a:endParaRPr lang="be-BY" sz="4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6119813"/>
            <a:ext cx="90789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spcBef>
                <a:spcPct val="0"/>
              </a:spcBef>
            </a:pPr>
            <a:r>
              <a:rPr lang="be-BY" sz="1400" dirty="0">
                <a:cs typeface="Times New Roman" pitchFamily="18" charset="0"/>
              </a:rPr>
              <a:t>  </a:t>
            </a:r>
            <a:endParaRPr lang="ru-RU" sz="800" dirty="0"/>
          </a:p>
          <a:p>
            <a:pPr algn="just" eaLnBrk="0" hangingPunct="0">
              <a:spcBef>
                <a:spcPct val="0"/>
              </a:spcBef>
            </a:pPr>
            <a:r>
              <a:rPr lang="be-BY" sz="1400" dirty="0">
                <a:cs typeface="Times New Roman" pitchFamily="18" charset="0"/>
              </a:rPr>
              <a:t> </a:t>
            </a:r>
            <a:r>
              <a:rPr lang="be-BY" sz="1400" dirty="0" smtClean="0">
                <a:cs typeface="Times New Roman" pitchFamily="18" charset="0"/>
              </a:rPr>
              <a:t>Паставім </a:t>
            </a:r>
            <a:r>
              <a:rPr lang="be-BY" sz="1400" dirty="0">
                <a:cs typeface="Times New Roman" pitchFamily="18" charset="0"/>
              </a:rPr>
              <a:t>націск, абазначым склады перад націскам. </a:t>
            </a:r>
          </a:p>
          <a:p>
            <a:pPr algn="just" eaLnBrk="0" hangingPunct="0">
              <a:spcBef>
                <a:spcPct val="0"/>
              </a:spcBef>
            </a:pPr>
            <a:r>
              <a:rPr lang="be-BY" sz="1400" dirty="0">
                <a:cs typeface="Times New Roman" pitchFamily="18" charset="0"/>
              </a:rPr>
              <a:t>Падзяліць словы на склады. Робім вывад. </a:t>
            </a:r>
            <a:r>
              <a:rPr lang="be-BY" sz="1400" i="1" dirty="0">
                <a:cs typeface="Times New Roman" pitchFamily="18" charset="0"/>
              </a:rPr>
              <a:t>У першым складзе перад націскам пішам </a:t>
            </a:r>
            <a:r>
              <a:rPr lang="be-BY" sz="1400" b="1" i="1" dirty="0">
                <a:cs typeface="Times New Roman" pitchFamily="18" charset="0"/>
              </a:rPr>
              <a:t>я.</a:t>
            </a:r>
            <a:endParaRPr lang="be-BY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0975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e-BY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Times New Roman" pitchFamily="18" charset="0"/>
              </a:rPr>
              <a:t>Гульня “У каго якое дзіця?”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14688" y="3929063"/>
            <a:ext cx="3517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be-BY" sz="6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лі-</a:t>
            </a:r>
            <a:r>
              <a:rPr lang="be-BY" sz="60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ся</a:t>
            </a:r>
            <a:r>
              <a:rPr lang="be-BY" sz="6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-ня́ </a:t>
            </a:r>
            <a:endParaRPr lang="ru-RU" sz="6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9922" y="3915569"/>
            <a:ext cx="31623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be-BY" sz="60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ця</a:t>
            </a:r>
            <a:r>
              <a:rPr lang="be-BY" sz="6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-ля́ </a:t>
            </a:r>
            <a:endParaRPr lang="ru-RU" sz="6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08520" y="3915569"/>
            <a:ext cx="36376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be-BY" sz="6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ла-</a:t>
            </a:r>
            <a:r>
              <a:rPr lang="be-BY" sz="60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ся</a:t>
            </a:r>
            <a:r>
              <a:rPr lang="be-BY" sz="6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-ня́ </a:t>
            </a:r>
            <a:endParaRPr lang="ru-RU" sz="6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50" y="3500438"/>
            <a:ext cx="21431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be-BY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</a:rPr>
              <a:t>2    </a:t>
            </a:r>
            <a:r>
              <a:rPr lang="be-BY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</a:rPr>
              <a:t>1 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86125" y="3500438"/>
            <a:ext cx="21431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be-BY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</a:rPr>
              <a:t>2   1 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00813" y="3429000"/>
            <a:ext cx="107156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be-BY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</a:rPr>
              <a:t>   1 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6" name="Picture 13" descr="C:\Users\User\Documents\Новая папка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571625"/>
            <a:ext cx="242887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4" descr="C:\Users\User\Documents\Новая папка\i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1643063"/>
            <a:ext cx="2743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5" descr="C:\Users\User\Documents\Новая папка\i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38" y="1571625"/>
            <a:ext cx="25717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2"/>
          <p:cNvSpPr>
            <a:spLocks noChangeArrowheads="1"/>
          </p:cNvSpPr>
          <p:nvPr/>
        </p:nvSpPr>
        <p:spPr bwMode="auto">
          <a:xfrm>
            <a:off x="3000375" y="1052736"/>
            <a:ext cx="4572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 sz="4800" b="1" i="1" dirty="0">
                <a:solidFill>
                  <a:srgbClr val="0033CC"/>
                </a:solidFill>
                <a:cs typeface="Times New Roman" pitchFamily="18" charset="0"/>
              </a:rPr>
              <a:t>У першым складзе перад націскам пішам </a:t>
            </a:r>
            <a:r>
              <a:rPr lang="be-BY" sz="4800" b="1" i="1" dirty="0">
                <a:solidFill>
                  <a:srgbClr val="FF0000"/>
                </a:solidFill>
                <a:cs typeface="Times New Roman" pitchFamily="18" charset="0"/>
              </a:rPr>
              <a:t>я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4" name="Заголовок 1"/>
          <p:cNvSpPr>
            <a:spLocks/>
          </p:cNvSpPr>
          <p:nvPr/>
        </p:nvSpPr>
        <p:spPr bwMode="auto">
          <a:xfrm>
            <a:off x="1143000" y="642938"/>
            <a:ext cx="77724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anchor="b"/>
          <a:lstStyle/>
          <a:p>
            <a:pPr eaLnBrk="0" hangingPunct="0">
              <a:spcBef>
                <a:spcPct val="0"/>
              </a:spcBef>
              <a:defRPr/>
            </a:pPr>
            <a:endParaRPr lang="ru-RU" sz="4400" b="1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1906588" y="785813"/>
            <a:ext cx="723741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be-BY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Літара</a:t>
            </a:r>
            <a:r>
              <a:rPr lang="be-BY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be-BY" sz="44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ё</a:t>
            </a:r>
            <a:r>
              <a:rPr lang="be-BY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be-BY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пішацца ў беларускай мове толькі</a:t>
            </a:r>
          </a:p>
          <a:p>
            <a:pPr>
              <a:spcBef>
                <a:spcPct val="0"/>
              </a:spcBef>
              <a:defRPr/>
            </a:pPr>
            <a:r>
              <a:rPr lang="be-BY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пад націскам:</a:t>
            </a:r>
            <a:endParaRPr lang="be-BY" sz="48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be-BY" sz="4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вяс</a:t>
            </a:r>
            <a:r>
              <a:rPr lang="be-BY" sz="4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ё</a:t>
            </a:r>
            <a:r>
              <a:rPr lang="be-BY" sz="4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лка, м</a:t>
            </a:r>
            <a:r>
              <a:rPr lang="be-BY" sz="4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ё</a:t>
            </a:r>
            <a:r>
              <a:rPr lang="be-BY" sz="4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д, </a:t>
            </a:r>
          </a:p>
          <a:p>
            <a:pPr>
              <a:spcBef>
                <a:spcPct val="0"/>
              </a:spcBef>
              <a:defRPr/>
            </a:pPr>
            <a:r>
              <a:rPr lang="be-BY" sz="4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</a:t>
            </a:r>
            <a:r>
              <a:rPr lang="be-BY" sz="4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ё</a:t>
            </a:r>
            <a:r>
              <a:rPr lang="be-BY" sz="4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н, узл</a:t>
            </a:r>
            <a:r>
              <a:rPr lang="be-BY" sz="4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ё</a:t>
            </a:r>
            <a:r>
              <a:rPr lang="be-BY" sz="4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  <a:endParaRPr lang="ru-RU" sz="4400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6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6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6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6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6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6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411760" y="1012863"/>
            <a:ext cx="72374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be-BY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 ўсіх іншых </a:t>
            </a:r>
            <a:endParaRPr lang="be-BY" sz="44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spcBef>
                <a:spcPct val="0"/>
              </a:spcBef>
              <a:defRPr/>
            </a:pPr>
            <a:r>
              <a:rPr lang="be-BY" sz="4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ненаціскных складах пішацца  літара  </a:t>
            </a:r>
            <a:r>
              <a:rPr lang="be-BY" sz="44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  <a:r>
              <a:rPr lang="be-BY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algn="l">
              <a:spcBef>
                <a:spcPct val="0"/>
              </a:spcBef>
              <a:defRPr/>
            </a:pPr>
            <a:endParaRPr lang="be-BY" sz="2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spcBef>
                <a:spcPct val="0"/>
              </a:spcBef>
              <a:defRPr/>
            </a:pPr>
            <a:r>
              <a:rPr lang="be-BY" sz="44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</a:t>
            </a:r>
            <a:r>
              <a:rPr lang="be-BY" sz="4400" i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..</a:t>
            </a:r>
            <a:r>
              <a:rPr lang="be-BY" sz="44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</a:t>
            </a:r>
            <a:r>
              <a:rPr lang="be-BY" sz="4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be-BY" sz="44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вец</a:t>
            </a:r>
            <a:r>
              <a:rPr lang="be-BY" sz="4400" i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..</a:t>
            </a:r>
            <a:r>
              <a:rPr lang="be-BY" sz="44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  <a:r>
              <a:rPr lang="be-BY" sz="4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be-BY" sz="44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</a:t>
            </a:r>
            <a:r>
              <a:rPr lang="be-BY" sz="4400" i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..</a:t>
            </a:r>
            <a:r>
              <a:rPr lang="be-BY" sz="44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сняры</a:t>
            </a:r>
            <a:endParaRPr lang="ru-RU" sz="4400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3181798"/>
            <a:ext cx="43720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12240" y="3201760"/>
            <a:ext cx="43720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56176" y="3192981"/>
            <a:ext cx="43720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Документы Ирэн\Мои рисунки\Оформление презентаций\Рамки\Винни-Пух - рамки\det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4214813" y="4365104"/>
            <a:ext cx="43576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гн</a:t>
            </a:r>
            <a:r>
              <a:rPr lang="ru-RU" sz="9600" b="1" dirty="0" smtClean="0">
                <a:solidFill>
                  <a:srgbClr val="FF0000"/>
                </a:solidFill>
                <a:latin typeface="+mj-lt"/>
                <a:cs typeface="Arial" charset="0"/>
              </a:rPr>
              <a:t>..</a:t>
            </a:r>
            <a:r>
              <a:rPr lang="ru-RU" sz="96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здо</a:t>
            </a:r>
            <a:endParaRPr lang="ru-RU" sz="96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885950"/>
            <a:ext cx="20732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1971675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2143116"/>
            <a:ext cx="73129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50800"/>
                <a:solidFill>
                  <a:srgbClr val="008000"/>
                </a:solidFill>
                <a:latin typeface="+mn-lt"/>
              </a:rPr>
              <a:t>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2000240"/>
            <a:ext cx="851516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50800"/>
                <a:solidFill>
                  <a:srgbClr val="008000"/>
                </a:solidFill>
                <a:latin typeface="+mn-lt"/>
              </a:rPr>
              <a:t>я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088185" y="6336792"/>
            <a:ext cx="1042416" cy="521208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2322E-6 L -0.14687 0.335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Документы Ирэн\Мои рисунки\Оформление презентаций\Рамки\Винни-Пух - рамки\det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3707904" y="4316996"/>
            <a:ext cx="5500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e-BY" sz="6000" b="1" dirty="0" smtClean="0">
                <a:solidFill>
                  <a:srgbClr val="FF0000"/>
                </a:solidFill>
              </a:rPr>
              <a:t>прыб..рэжны</a:t>
            </a:r>
            <a:endParaRPr lang="ru-RU" sz="60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885950"/>
            <a:ext cx="20732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1971675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2143116"/>
            <a:ext cx="73129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50800"/>
                <a:solidFill>
                  <a:srgbClr val="008000"/>
                </a:solidFill>
                <a:latin typeface="+mn-lt"/>
              </a:rPr>
              <a:t>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2000240"/>
            <a:ext cx="851516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50800"/>
                <a:solidFill>
                  <a:srgbClr val="008000"/>
                </a:solidFill>
                <a:latin typeface="+mn-lt"/>
              </a:rPr>
              <a:t>я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099493" y="6336792"/>
            <a:ext cx="1042416" cy="521208"/>
          </a:xfrm>
          <a:prstGeom prst="actionButtonForwardNex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046 L -0.12326 0.282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Документы Ирэн\Мои рисунки\Оформление презентаций\Рамки\Винни-Пух - рамки\det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2286000" y="4874559"/>
            <a:ext cx="6858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>
                <a:solidFill>
                  <a:srgbClr val="FF0000"/>
                </a:solidFill>
                <a:latin typeface="+mj-lt"/>
                <a:cs typeface="Arial" charset="0"/>
              </a:rPr>
              <a:t>св..</a:t>
            </a:r>
            <a:r>
              <a:rPr lang="ru-RU" sz="9600" b="1" dirty="0" err="1">
                <a:solidFill>
                  <a:srgbClr val="FF0000"/>
                </a:solidFill>
                <a:latin typeface="+mj-lt"/>
                <a:cs typeface="Arial" charset="0"/>
              </a:rPr>
              <a:t>тлафор</a:t>
            </a:r>
            <a:endParaRPr lang="ru-RU" sz="96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885950"/>
            <a:ext cx="20732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1971675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2143116"/>
            <a:ext cx="851516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50800"/>
                <a:solidFill>
                  <a:srgbClr val="008000"/>
                </a:solidFill>
                <a:latin typeface="+mn-lt"/>
              </a:rPr>
              <a:t>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2000240"/>
            <a:ext cx="73129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50800"/>
                <a:solidFill>
                  <a:srgbClr val="008000"/>
                </a:solidFill>
                <a:latin typeface="+mn-lt"/>
              </a:rPr>
              <a:t>е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088185" y="6427788"/>
            <a:ext cx="1042416" cy="430212"/>
          </a:xfrm>
          <a:prstGeom prst="actionButtonForwardNex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2322E-6 L -0.32135 0.42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Документы Ирэн\Мои рисунки\Оформление презентаций\Рамки\Винни-Пух - рамки\det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2411760" y="4857750"/>
            <a:ext cx="6858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e-BY" sz="9600" b="1" dirty="0" smtClean="0">
                <a:solidFill>
                  <a:srgbClr val="FF0000"/>
                </a:solidFill>
              </a:rPr>
              <a:t>б..ражок</a:t>
            </a:r>
            <a:endParaRPr lang="ru-RU" sz="96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885950"/>
            <a:ext cx="20732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1971675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2143116"/>
            <a:ext cx="851516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50800"/>
                <a:solidFill>
                  <a:srgbClr val="008000"/>
                </a:solidFill>
                <a:latin typeface="+mn-lt"/>
              </a:rPr>
              <a:t>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2000240"/>
            <a:ext cx="73129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50800"/>
                <a:solidFill>
                  <a:srgbClr val="008000"/>
                </a:solidFill>
                <a:latin typeface="+mn-lt"/>
              </a:rPr>
              <a:t>е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237781" y="6384515"/>
            <a:ext cx="864096" cy="521208"/>
          </a:xfrm>
          <a:prstGeom prst="actionButtonForwardNex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2322E-6 L -0.32135 0.42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0000"/>
  <p:tag name="GENSWF_OUTPUT_FILE_NAME" val="мова"/>
  <p:tag name="ISPRING_RESOURCE_PATHS_HASH_2" val="421cb412182c8ba25436b378bc7bd4a6f38de78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1377</TotalTime>
  <Words>149</Words>
  <Application>Microsoft Office PowerPoint</Application>
  <PresentationFormat>Экран (4:3)</PresentationFormat>
  <Paragraphs>56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Крыніцы ілюстрацый</vt:lpstr>
      <vt:lpstr>Слайд 13</vt:lpstr>
    </vt:vector>
  </TitlesOfParts>
  <Company>ITService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Стили речи. Речевая ситуация</dc:title>
  <dc:creator>ermak</dc:creator>
  <cp:lastModifiedBy>Bill</cp:lastModifiedBy>
  <cp:revision>138</cp:revision>
  <dcterms:created xsi:type="dcterms:W3CDTF">2006-10-04T13:36:54Z</dcterms:created>
  <dcterms:modified xsi:type="dcterms:W3CDTF">2018-08-26T12:41:53Z</dcterms:modified>
</cp:coreProperties>
</file>